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</p:sldIdLst>
  <p:sldSz cx="18288000" cy="10287000"/>
  <p:notesSz cx="6858000" cy="9144000"/>
  <p:embeddedFontLst>
    <p:embeddedFont>
      <p:font typeface="Geologica Roman Bold" panose="020B0604020202020204" charset="0"/>
      <p:bold r:id="rId4"/>
    </p:embeddedFont>
    <p:embeddedFont>
      <p:font typeface="Geologica Roman Medium" panose="020B060402020202020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2533650"/>
            <a:ext cx="5426364" cy="611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A184CE9-A010-5E8C-F333-FFA9C1AE1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3400" y="330200"/>
            <a:ext cx="927100" cy="9613900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E3015EBE-D3FD-B588-9DD6-706CB73B2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78200" y="1714500"/>
            <a:ext cx="1320800" cy="1638300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4582D6B2-1063-521A-86D2-3F10C0BF28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00350" y="114300"/>
            <a:ext cx="2628900" cy="19812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F6EEF4-765A-F723-846A-EF5F9F48D76D}"/>
              </a:ext>
            </a:extLst>
          </p:cNvPr>
          <p:cNvSpPr/>
          <p:nvPr userDrawn="1"/>
        </p:nvSpPr>
        <p:spPr>
          <a:xfrm>
            <a:off x="923636" y="476250"/>
            <a:ext cx="6400800" cy="123825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BE2222-3975-B1E5-22E4-79FB4FCA39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024" y="3009900"/>
            <a:ext cx="1602582" cy="1602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2270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00A7103-0786-4638-2EE2-4E68BB364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3400" y="330200"/>
            <a:ext cx="927100" cy="96139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B8222405-57DB-2E2B-D665-D1A8385041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78200" y="1714500"/>
            <a:ext cx="1320800" cy="16383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97737D1C-B360-51BE-E4F6-D930DE9C94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00350" y="114300"/>
            <a:ext cx="2628900" cy="19812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2EE0EA-0774-7CC7-DD87-A9CED0EB466C}"/>
              </a:ext>
            </a:extLst>
          </p:cNvPr>
          <p:cNvSpPr/>
          <p:nvPr userDrawn="1"/>
        </p:nvSpPr>
        <p:spPr>
          <a:xfrm>
            <a:off x="990600" y="628650"/>
            <a:ext cx="6248400" cy="9525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DE1189-F698-1136-FF0D-BF3C6CF52D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024" y="3009900"/>
            <a:ext cx="1602582" cy="1602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EE4975-4553-B9D4-4E70-C37B76CF8395}"/>
              </a:ext>
            </a:extLst>
          </p:cNvPr>
          <p:cNvSpPr txBox="1"/>
          <p:nvPr userDrawn="1"/>
        </p:nvSpPr>
        <p:spPr>
          <a:xfrm>
            <a:off x="990600" y="69343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2270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2270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22701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2270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9725" y="310868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984293" y="5629319"/>
            <a:ext cx="10629900" cy="396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3000"/>
              </a:lnSpc>
            </a:pPr>
            <a:r>
              <a:rPr lang="en-US" sz="13000" b="0" i="0" u="none" strike="noStrike" spc="-300" dirty="0">
                <a:solidFill>
                  <a:srgbClr val="424242"/>
                </a:solidFill>
                <a:latin typeface="Geologica Roman Bold"/>
              </a:rPr>
              <a:t>YOUR</a:t>
            </a:r>
            <a:r>
              <a:rPr lang="fa-IR" sz="13000" b="0" i="0" u="none" strike="noStrike" spc="-300" dirty="0">
                <a:solidFill>
                  <a:srgbClr val="424242"/>
                </a:solidFill>
                <a:latin typeface="Geologica Roman Bold"/>
              </a:rPr>
              <a:t> </a:t>
            </a:r>
            <a:r>
              <a:rPr lang="en-US" sz="13000" b="0" i="0" u="none" strike="noStrike" spc="-300" dirty="0">
                <a:solidFill>
                  <a:srgbClr val="424242"/>
                </a:solidFill>
                <a:latin typeface="Geologica Roman Bold"/>
              </a:rPr>
              <a:t>TITLE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D2058F7F-25EA-4F71-7013-42A333CA8DC2}"/>
              </a:ext>
            </a:extLst>
          </p:cNvPr>
          <p:cNvSpPr txBox="1"/>
          <p:nvPr/>
        </p:nvSpPr>
        <p:spPr>
          <a:xfrm>
            <a:off x="6934200" y="9296400"/>
            <a:ext cx="38862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2800" b="0" i="0" u="none" strike="noStrike" dirty="0">
                <a:solidFill>
                  <a:srgbClr val="73779B"/>
                </a:solidFill>
                <a:latin typeface="Geologica Roman Medium"/>
              </a:rPr>
              <a:t>www.Iranfiltech.com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28E91C-788D-2DCB-1E9F-47FA9BA36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63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4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215900"/>
            <a:ext cx="927100" cy="9613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1714500"/>
            <a:ext cx="1320800" cy="1638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0350" y="114300"/>
            <a:ext cx="2628900" cy="19812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71600" y="8801100"/>
            <a:ext cx="68199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1400" b="0" i="0" u="none" strike="noStrike" dirty="0">
                <a:solidFill>
                  <a:srgbClr val="73779B"/>
                </a:solidFill>
                <a:latin typeface="Geologica Roman Medium"/>
              </a:rPr>
              <a:t>www.Iranfiltech.com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E3837B-43D3-1F07-4957-2FEE68C56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024" y="3009900"/>
            <a:ext cx="1602582" cy="1602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5301C-B7FF-EEA9-B2E2-28E465DA10C6}"/>
              </a:ext>
            </a:extLst>
          </p:cNvPr>
          <p:cNvSpPr txBox="1"/>
          <p:nvPr/>
        </p:nvSpPr>
        <p:spPr>
          <a:xfrm>
            <a:off x="914400" y="457200"/>
            <a:ext cx="7696200" cy="163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Geologica Roman Medium</vt:lpstr>
      <vt:lpstr>Geologica Roman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Danesh</dc:creator>
  <cp:lastModifiedBy>Amin</cp:lastModifiedBy>
  <cp:revision>11</cp:revision>
  <dcterms:created xsi:type="dcterms:W3CDTF">2006-08-16T00:00:00Z</dcterms:created>
  <dcterms:modified xsi:type="dcterms:W3CDTF">2025-04-05T10:28:16Z</dcterms:modified>
</cp:coreProperties>
</file>